
<file path=[Content_Types].xml><?xml version="1.0" encoding="utf-8"?>
<Types xmlns="http://schemas.openxmlformats.org/package/2006/content-types">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1.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3"/>
  </p:sldMasterIdLst>
  <p:notesMasterIdLst>
    <p:notesMasterId r:id="rId4"/>
  </p:notesMasterIdLst>
  <p:sldIdLst>
    <p:sldId id="256" r:id="rId5"/>
  </p:sldIdLst>
  <p:sldSz cy="5670550" cx="10080625"/>
  <p:notesSz cx="7772400" cy="100584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GoogleSlidesCustomDataVersion2">
      <go:slidesCustomData xmlns:go="http://customooxmlschemas.google.com/" r:id="rId6" roundtripDataSignature="AMtx7mgx2rp3BEappmiFXn4s2Jjl8vfrtQ=="/>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_rels/presentation.xml.rels><?xml version="1.0" encoding="UTF-8" standalone="yes"?><Relationships xmlns="http://schemas.openxmlformats.org/package/2006/relationships"><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5" Type="http://schemas.openxmlformats.org/officeDocument/2006/relationships/slide" Target="slides/slide1.xml"/><Relationship Id="rId6" Type="http://customschemas.google.com/relationships/presentationmetadata" Target="metadata"/></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95650" y="754375"/>
            <a:ext cx="5181850" cy="37719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777225" y="4777725"/>
            <a:ext cx="6217900" cy="4526275"/>
          </a:xfrm>
          <a:prstGeom prst="rect">
            <a:avLst/>
          </a:prstGeom>
          <a:noFill/>
          <a:ln>
            <a:noFill/>
          </a:ln>
        </p:spPr>
        <p:txBody>
          <a:bodyPr anchorCtr="0" anchor="t" bIns="91425" lIns="91425" spcFirstLastPara="1" rIns="91425" wrap="square" tIns="91425">
            <a:noAutofit/>
          </a:bodyPr>
          <a:lstStyle>
            <a:lvl1pPr indent="-298450" lvl="0" marL="457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1pPr>
            <a:lvl2pPr indent="-298450" lvl="1" marL="914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2pPr>
            <a:lvl3pPr indent="-298450" lvl="2" marL="1371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3pPr>
            <a:lvl4pPr indent="-298450" lvl="3" marL="1828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4pPr>
            <a:lvl5pPr indent="-298450" lvl="4" marL="22860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5pPr>
            <a:lvl6pPr indent="-298450" lvl="5" marL="2743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6pPr>
            <a:lvl7pPr indent="-298450" lvl="6" marL="3200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7pPr>
            <a:lvl8pPr indent="-298450" lvl="7" marL="3657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8pPr>
            <a:lvl9pPr indent="-298450" lvl="8" marL="4114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9" name="Shape 59"/>
        <p:cNvGrpSpPr/>
        <p:nvPr/>
      </p:nvGrpSpPr>
      <p:grpSpPr>
        <a:xfrm>
          <a:off x="0" y="0"/>
          <a:ext cx="0" cy="0"/>
          <a:chOff x="0" y="0"/>
          <a:chExt cx="0" cy="0"/>
        </a:xfrm>
      </p:grpSpPr>
      <p:sp>
        <p:nvSpPr>
          <p:cNvPr id="60" name="Google Shape;60;p2:notes"/>
          <p:cNvSpPr txBox="1"/>
          <p:nvPr>
            <p:ph idx="1" type="body"/>
          </p:nvPr>
        </p:nvSpPr>
        <p:spPr>
          <a:xfrm>
            <a:off x="777225" y="4777725"/>
            <a:ext cx="6217900" cy="4526275"/>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
        <p:nvSpPr>
          <p:cNvPr id="61" name="Google Shape;61;p2:notes"/>
          <p:cNvSpPr/>
          <p:nvPr>
            <p:ph idx="2" type="sldImg"/>
          </p:nvPr>
        </p:nvSpPr>
        <p:spPr>
          <a:xfrm>
            <a:off x="1295650" y="754375"/>
            <a:ext cx="5181850" cy="37719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Slide" type="blank">
  <p:cSld name="BLANK">
    <p:spTree>
      <p:nvGrpSpPr>
        <p:cNvPr id="11" name="Shape 11"/>
        <p:cNvGrpSpPr/>
        <p:nvPr/>
      </p:nvGrpSpPr>
      <p:grpSpPr>
        <a:xfrm>
          <a:off x="0" y="0"/>
          <a:ext cx="0" cy="0"/>
          <a:chOff x="0" y="0"/>
          <a:chExt cx="0" cy="0"/>
        </a:xfrm>
      </p:grpSpPr>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Content over Content" type="objOverTx">
  <p:cSld name="OBJECT_OVER_TEXT">
    <p:spTree>
      <p:nvGrpSpPr>
        <p:cNvPr id="41" name="Shape 41"/>
        <p:cNvGrpSpPr/>
        <p:nvPr/>
      </p:nvGrpSpPr>
      <p:grpSpPr>
        <a:xfrm>
          <a:off x="0" y="0"/>
          <a:ext cx="0" cy="0"/>
          <a:chOff x="0" y="0"/>
          <a:chExt cx="0" cy="0"/>
        </a:xfrm>
      </p:grpSpPr>
      <p:sp>
        <p:nvSpPr>
          <p:cNvPr id="42" name="Google Shape;42;p13"/>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43" name="Google Shape;43;p13"/>
          <p:cNvSpPr txBox="1"/>
          <p:nvPr>
            <p:ph idx="1" type="body"/>
          </p:nvPr>
        </p:nvSpPr>
        <p:spPr>
          <a:xfrm>
            <a:off x="504000" y="1326600"/>
            <a:ext cx="907164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44" name="Google Shape;44;p13"/>
          <p:cNvSpPr txBox="1"/>
          <p:nvPr>
            <p:ph idx="2" type="body"/>
          </p:nvPr>
        </p:nvSpPr>
        <p:spPr>
          <a:xfrm>
            <a:off x="504000" y="3044160"/>
            <a:ext cx="907164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4 Content" type="fourObj">
  <p:cSld name="FOUR_OBJECTS">
    <p:spTree>
      <p:nvGrpSpPr>
        <p:cNvPr id="45" name="Shape 45"/>
        <p:cNvGrpSpPr/>
        <p:nvPr/>
      </p:nvGrpSpPr>
      <p:grpSpPr>
        <a:xfrm>
          <a:off x="0" y="0"/>
          <a:ext cx="0" cy="0"/>
          <a:chOff x="0" y="0"/>
          <a:chExt cx="0" cy="0"/>
        </a:xfrm>
      </p:grpSpPr>
      <p:sp>
        <p:nvSpPr>
          <p:cNvPr id="46" name="Google Shape;46;p14"/>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47" name="Google Shape;47;p14"/>
          <p:cNvSpPr txBox="1"/>
          <p:nvPr>
            <p:ph idx="1" type="body"/>
          </p:nvPr>
        </p:nvSpPr>
        <p:spPr>
          <a:xfrm>
            <a:off x="504000" y="132660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48" name="Google Shape;48;p14"/>
          <p:cNvSpPr txBox="1"/>
          <p:nvPr>
            <p:ph idx="2" type="body"/>
          </p:nvPr>
        </p:nvSpPr>
        <p:spPr>
          <a:xfrm>
            <a:off x="5152680" y="132660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49" name="Google Shape;49;p14"/>
          <p:cNvSpPr txBox="1"/>
          <p:nvPr>
            <p:ph idx="3" type="body"/>
          </p:nvPr>
        </p:nvSpPr>
        <p:spPr>
          <a:xfrm>
            <a:off x="504000" y="304416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50" name="Google Shape;50;p14"/>
          <p:cNvSpPr txBox="1"/>
          <p:nvPr>
            <p:ph idx="4" type="body"/>
          </p:nvPr>
        </p:nvSpPr>
        <p:spPr>
          <a:xfrm>
            <a:off x="5152680" y="304416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6 Content">
  <p:cSld name="Title, 6 Content">
    <p:spTree>
      <p:nvGrpSpPr>
        <p:cNvPr id="51" name="Shape 51"/>
        <p:cNvGrpSpPr/>
        <p:nvPr/>
      </p:nvGrpSpPr>
      <p:grpSpPr>
        <a:xfrm>
          <a:off x="0" y="0"/>
          <a:ext cx="0" cy="0"/>
          <a:chOff x="0" y="0"/>
          <a:chExt cx="0" cy="0"/>
        </a:xfrm>
      </p:grpSpPr>
      <p:sp>
        <p:nvSpPr>
          <p:cNvPr id="52" name="Google Shape;52;p15"/>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53" name="Google Shape;53;p15"/>
          <p:cNvSpPr txBox="1"/>
          <p:nvPr>
            <p:ph idx="1" type="body"/>
          </p:nvPr>
        </p:nvSpPr>
        <p:spPr>
          <a:xfrm>
            <a:off x="504000" y="1326600"/>
            <a:ext cx="292068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54" name="Google Shape;54;p15"/>
          <p:cNvSpPr txBox="1"/>
          <p:nvPr>
            <p:ph idx="2" type="body"/>
          </p:nvPr>
        </p:nvSpPr>
        <p:spPr>
          <a:xfrm>
            <a:off x="3571200" y="1326600"/>
            <a:ext cx="292068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55" name="Google Shape;55;p15"/>
          <p:cNvSpPr txBox="1"/>
          <p:nvPr>
            <p:ph idx="3" type="body"/>
          </p:nvPr>
        </p:nvSpPr>
        <p:spPr>
          <a:xfrm>
            <a:off x="6638040" y="1326600"/>
            <a:ext cx="292068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56" name="Google Shape;56;p15"/>
          <p:cNvSpPr txBox="1"/>
          <p:nvPr>
            <p:ph idx="4" type="body"/>
          </p:nvPr>
        </p:nvSpPr>
        <p:spPr>
          <a:xfrm>
            <a:off x="504000" y="3044160"/>
            <a:ext cx="292068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57" name="Google Shape;57;p15"/>
          <p:cNvSpPr txBox="1"/>
          <p:nvPr>
            <p:ph idx="5" type="body"/>
          </p:nvPr>
        </p:nvSpPr>
        <p:spPr>
          <a:xfrm>
            <a:off x="3571200" y="3044160"/>
            <a:ext cx="292068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58" name="Google Shape;58;p15"/>
          <p:cNvSpPr txBox="1"/>
          <p:nvPr>
            <p:ph idx="6" type="body"/>
          </p:nvPr>
        </p:nvSpPr>
        <p:spPr>
          <a:xfrm>
            <a:off x="6638040" y="3044160"/>
            <a:ext cx="292068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x">
  <p:cSld name="TITLE_AND_BODY">
    <p:spTree>
      <p:nvGrpSpPr>
        <p:cNvPr id="12" name="Shape 12"/>
        <p:cNvGrpSpPr/>
        <p:nvPr/>
      </p:nvGrpSpPr>
      <p:grpSpPr>
        <a:xfrm>
          <a:off x="0" y="0"/>
          <a:ext cx="0" cy="0"/>
          <a:chOff x="0" y="0"/>
          <a:chExt cx="0" cy="0"/>
        </a:xfrm>
      </p:grpSpPr>
      <p:sp>
        <p:nvSpPr>
          <p:cNvPr id="13" name="Google Shape;13;p5"/>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14" name="Google Shape;14;p5"/>
          <p:cNvSpPr txBox="1"/>
          <p:nvPr>
            <p:ph idx="1" type="subTitle"/>
          </p:nvPr>
        </p:nvSpPr>
        <p:spPr>
          <a:xfrm>
            <a:off x="504000" y="1326600"/>
            <a:ext cx="9071640" cy="32882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Content" type="obj">
  <p:cSld name="OBJECT">
    <p:spTree>
      <p:nvGrpSpPr>
        <p:cNvPr id="15" name="Shape 15"/>
        <p:cNvGrpSpPr/>
        <p:nvPr/>
      </p:nvGrpSpPr>
      <p:grpSpPr>
        <a:xfrm>
          <a:off x="0" y="0"/>
          <a:ext cx="0" cy="0"/>
          <a:chOff x="0" y="0"/>
          <a:chExt cx="0" cy="0"/>
        </a:xfrm>
      </p:grpSpPr>
      <p:sp>
        <p:nvSpPr>
          <p:cNvPr id="16" name="Google Shape;16;p6"/>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17" name="Google Shape;17;p6"/>
          <p:cNvSpPr txBox="1"/>
          <p:nvPr>
            <p:ph idx="1" type="body"/>
          </p:nvPr>
        </p:nvSpPr>
        <p:spPr>
          <a:xfrm>
            <a:off x="504000" y="1326600"/>
            <a:ext cx="9071640" cy="328824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2 Content" type="twoObj">
  <p:cSld name="TWO_OBJECTS">
    <p:spTree>
      <p:nvGrpSpPr>
        <p:cNvPr id="18" name="Shape 18"/>
        <p:cNvGrpSpPr/>
        <p:nvPr/>
      </p:nvGrpSpPr>
      <p:grpSpPr>
        <a:xfrm>
          <a:off x="0" y="0"/>
          <a:ext cx="0" cy="0"/>
          <a:chOff x="0" y="0"/>
          <a:chExt cx="0" cy="0"/>
        </a:xfrm>
      </p:grpSpPr>
      <p:sp>
        <p:nvSpPr>
          <p:cNvPr id="19" name="Google Shape;19;p7"/>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20" name="Google Shape;20;p7"/>
          <p:cNvSpPr txBox="1"/>
          <p:nvPr>
            <p:ph idx="1" type="body"/>
          </p:nvPr>
        </p:nvSpPr>
        <p:spPr>
          <a:xfrm>
            <a:off x="504000" y="1326600"/>
            <a:ext cx="4426920" cy="328824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21" name="Google Shape;21;p7"/>
          <p:cNvSpPr txBox="1"/>
          <p:nvPr>
            <p:ph idx="2" type="body"/>
          </p:nvPr>
        </p:nvSpPr>
        <p:spPr>
          <a:xfrm>
            <a:off x="5152680" y="1326600"/>
            <a:ext cx="4426920" cy="328824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2" name="Shape 22"/>
        <p:cNvGrpSpPr/>
        <p:nvPr/>
      </p:nvGrpSpPr>
      <p:grpSpPr>
        <a:xfrm>
          <a:off x="0" y="0"/>
          <a:ext cx="0" cy="0"/>
          <a:chOff x="0" y="0"/>
          <a:chExt cx="0" cy="0"/>
        </a:xfrm>
      </p:grpSpPr>
      <p:sp>
        <p:nvSpPr>
          <p:cNvPr id="23" name="Google Shape;23;p8"/>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entered Text" type="objOnly">
  <p:cSld name="OBJECT_ONLY">
    <p:spTree>
      <p:nvGrpSpPr>
        <p:cNvPr id="24" name="Shape 24"/>
        <p:cNvGrpSpPr/>
        <p:nvPr/>
      </p:nvGrpSpPr>
      <p:grpSpPr>
        <a:xfrm>
          <a:off x="0" y="0"/>
          <a:ext cx="0" cy="0"/>
          <a:chOff x="0" y="0"/>
          <a:chExt cx="0" cy="0"/>
        </a:xfrm>
      </p:grpSpPr>
      <p:sp>
        <p:nvSpPr>
          <p:cNvPr id="25" name="Google Shape;25;p9"/>
          <p:cNvSpPr txBox="1"/>
          <p:nvPr>
            <p:ph idx="1" type="subTitle"/>
          </p:nvPr>
        </p:nvSpPr>
        <p:spPr>
          <a:xfrm>
            <a:off x="504000" y="226080"/>
            <a:ext cx="9071640" cy="438840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2 Content and Content" type="twoObjAndObj">
  <p:cSld name="TWO_OBJECTS_AND_OBJECT">
    <p:spTree>
      <p:nvGrpSpPr>
        <p:cNvPr id="26" name="Shape 26"/>
        <p:cNvGrpSpPr/>
        <p:nvPr/>
      </p:nvGrpSpPr>
      <p:grpSpPr>
        <a:xfrm>
          <a:off x="0" y="0"/>
          <a:ext cx="0" cy="0"/>
          <a:chOff x="0" y="0"/>
          <a:chExt cx="0" cy="0"/>
        </a:xfrm>
      </p:grpSpPr>
      <p:sp>
        <p:nvSpPr>
          <p:cNvPr id="27" name="Google Shape;27;p10"/>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28" name="Google Shape;28;p10"/>
          <p:cNvSpPr txBox="1"/>
          <p:nvPr>
            <p:ph idx="1" type="body"/>
          </p:nvPr>
        </p:nvSpPr>
        <p:spPr>
          <a:xfrm>
            <a:off x="504000" y="132660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29" name="Google Shape;29;p10"/>
          <p:cNvSpPr txBox="1"/>
          <p:nvPr>
            <p:ph idx="2" type="body"/>
          </p:nvPr>
        </p:nvSpPr>
        <p:spPr>
          <a:xfrm>
            <a:off x="5152680" y="1326600"/>
            <a:ext cx="4426920" cy="328824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30" name="Google Shape;30;p10"/>
          <p:cNvSpPr txBox="1"/>
          <p:nvPr>
            <p:ph idx="3" type="body"/>
          </p:nvPr>
        </p:nvSpPr>
        <p:spPr>
          <a:xfrm>
            <a:off x="504000" y="304416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Content and 2 Content" type="objAndTwoObj">
  <p:cSld name="OBJECT_AND_TWO_OBJECTS">
    <p:spTree>
      <p:nvGrpSpPr>
        <p:cNvPr id="31" name="Shape 31"/>
        <p:cNvGrpSpPr/>
        <p:nvPr/>
      </p:nvGrpSpPr>
      <p:grpSpPr>
        <a:xfrm>
          <a:off x="0" y="0"/>
          <a:ext cx="0" cy="0"/>
          <a:chOff x="0" y="0"/>
          <a:chExt cx="0" cy="0"/>
        </a:xfrm>
      </p:grpSpPr>
      <p:sp>
        <p:nvSpPr>
          <p:cNvPr id="32" name="Google Shape;32;p11"/>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33" name="Google Shape;33;p11"/>
          <p:cNvSpPr txBox="1"/>
          <p:nvPr>
            <p:ph idx="1" type="body"/>
          </p:nvPr>
        </p:nvSpPr>
        <p:spPr>
          <a:xfrm>
            <a:off x="504000" y="1326600"/>
            <a:ext cx="4426920" cy="328824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34" name="Google Shape;34;p11"/>
          <p:cNvSpPr txBox="1"/>
          <p:nvPr>
            <p:ph idx="2" type="body"/>
          </p:nvPr>
        </p:nvSpPr>
        <p:spPr>
          <a:xfrm>
            <a:off x="5152680" y="132660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35" name="Google Shape;35;p11"/>
          <p:cNvSpPr txBox="1"/>
          <p:nvPr>
            <p:ph idx="3" type="body"/>
          </p:nvPr>
        </p:nvSpPr>
        <p:spPr>
          <a:xfrm>
            <a:off x="5152680" y="304416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2 Content over Content" type="twoObjOverTx">
  <p:cSld name="TWO_OBJECTS_OVER_TEXT">
    <p:spTree>
      <p:nvGrpSpPr>
        <p:cNvPr id="36" name="Shape 36"/>
        <p:cNvGrpSpPr/>
        <p:nvPr/>
      </p:nvGrpSpPr>
      <p:grpSpPr>
        <a:xfrm>
          <a:off x="0" y="0"/>
          <a:ext cx="0" cy="0"/>
          <a:chOff x="0" y="0"/>
          <a:chExt cx="0" cy="0"/>
        </a:xfrm>
      </p:grpSpPr>
      <p:sp>
        <p:nvSpPr>
          <p:cNvPr id="37" name="Google Shape;37;p12"/>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38" name="Google Shape;38;p12"/>
          <p:cNvSpPr txBox="1"/>
          <p:nvPr>
            <p:ph idx="1" type="body"/>
          </p:nvPr>
        </p:nvSpPr>
        <p:spPr>
          <a:xfrm>
            <a:off x="504000" y="132660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39" name="Google Shape;39;p12"/>
          <p:cNvSpPr txBox="1"/>
          <p:nvPr>
            <p:ph idx="2" type="body"/>
          </p:nvPr>
        </p:nvSpPr>
        <p:spPr>
          <a:xfrm>
            <a:off x="5152680" y="1326600"/>
            <a:ext cx="442692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
        <p:nvSpPr>
          <p:cNvPr id="40" name="Google Shape;40;p12"/>
          <p:cNvSpPr txBox="1"/>
          <p:nvPr>
            <p:ph idx="3" type="body"/>
          </p:nvPr>
        </p:nvSpPr>
        <p:spPr>
          <a:xfrm>
            <a:off x="504000" y="3044160"/>
            <a:ext cx="9071640" cy="1568160"/>
          </a:xfrm>
          <a:prstGeom prst="rect">
            <a:avLst/>
          </a:prstGeom>
          <a:noFill/>
          <a:ln>
            <a:noFill/>
          </a:ln>
        </p:spPr>
        <p:txBody>
          <a:bodyPr anchorCtr="0" anchor="t" bIns="0" lIns="0" spcFirstLastPara="1" rIns="0" wrap="square" tIns="0">
            <a:noAutofit/>
          </a:bodyPr>
          <a:lstStyle>
            <a:lvl1pPr indent="-228600" lvl="0" marL="457200" algn="l">
              <a:lnSpc>
                <a:spcPct val="100000"/>
              </a:lnSpc>
              <a:spcBef>
                <a:spcPts val="0"/>
              </a:spcBef>
              <a:spcAft>
                <a:spcPts val="0"/>
              </a:spcAft>
              <a:buSzPts val="1400"/>
              <a:buNone/>
              <a:defRPr/>
            </a:lvl1pPr>
            <a:lvl2pPr indent="-228600" lvl="1" marL="914400" algn="l">
              <a:lnSpc>
                <a:spcPct val="100000"/>
              </a:lnSpc>
              <a:spcBef>
                <a:spcPts val="0"/>
              </a:spcBef>
              <a:spcAft>
                <a:spcPts val="0"/>
              </a:spcAft>
              <a:buSzPts val="1400"/>
              <a:buNone/>
              <a:defRPr/>
            </a:lvl2pPr>
            <a:lvl3pPr indent="-228600" lvl="2" marL="1371600" algn="l">
              <a:lnSpc>
                <a:spcPct val="100000"/>
              </a:lnSpc>
              <a:spcBef>
                <a:spcPts val="0"/>
              </a:spcBef>
              <a:spcAft>
                <a:spcPts val="0"/>
              </a:spcAft>
              <a:buSzPts val="1400"/>
              <a:buNone/>
              <a:defRPr/>
            </a:lvl3pPr>
            <a:lvl4pPr indent="-228600" lvl="3" marL="1828800" algn="l">
              <a:lnSpc>
                <a:spcPct val="100000"/>
              </a:lnSpc>
              <a:spcBef>
                <a:spcPts val="0"/>
              </a:spcBef>
              <a:spcAft>
                <a:spcPts val="0"/>
              </a:spcAft>
              <a:buSzPts val="1400"/>
              <a:buNone/>
              <a:defRPr/>
            </a:lvl4pPr>
            <a:lvl5pPr indent="-228600" lvl="4" marL="2286000" algn="l">
              <a:lnSpc>
                <a:spcPct val="100000"/>
              </a:lnSpc>
              <a:spcBef>
                <a:spcPts val="0"/>
              </a:spcBef>
              <a:spcAft>
                <a:spcPts val="0"/>
              </a:spcAft>
              <a:buSzPts val="1400"/>
              <a:buNone/>
              <a:defRPr/>
            </a:lvl5pPr>
            <a:lvl6pPr indent="-228600" lvl="5" marL="2743200" algn="l">
              <a:lnSpc>
                <a:spcPct val="100000"/>
              </a:lnSpc>
              <a:spcBef>
                <a:spcPts val="0"/>
              </a:spcBef>
              <a:spcAft>
                <a:spcPts val="0"/>
              </a:spcAft>
              <a:buSzPts val="1400"/>
              <a:buNone/>
              <a:defRPr/>
            </a:lvl6pPr>
            <a:lvl7pPr indent="-228600" lvl="6" marL="3200400" algn="l">
              <a:lnSpc>
                <a:spcPct val="100000"/>
              </a:lnSpc>
              <a:spcBef>
                <a:spcPts val="0"/>
              </a:spcBef>
              <a:spcAft>
                <a:spcPts val="0"/>
              </a:spcAft>
              <a:buSzPts val="1400"/>
              <a:buNone/>
              <a:defRPr/>
            </a:lvl7pPr>
            <a:lvl8pPr indent="-228600" lvl="7" marL="3657600" algn="l">
              <a:lnSpc>
                <a:spcPct val="100000"/>
              </a:lnSpc>
              <a:spcBef>
                <a:spcPts val="0"/>
              </a:spcBef>
              <a:spcAft>
                <a:spcPts val="0"/>
              </a:spcAft>
              <a:buSzPts val="1400"/>
              <a:buNone/>
              <a:defRPr/>
            </a:lvl8pPr>
            <a:lvl9pPr indent="-228600" lvl="8" marL="4114800" algn="l">
              <a:lnSpc>
                <a:spcPct val="100000"/>
              </a:lnSpc>
              <a:spcBef>
                <a:spcPts val="0"/>
              </a:spcBef>
              <a:spcAft>
                <a:spcPts val="0"/>
              </a:spcAft>
              <a:buSzPts val="1400"/>
              <a:buNone/>
              <a:defRPr/>
            </a:lvl9pPr>
          </a:lstStyle>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1.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 name="Shape 5"/>
        <p:cNvGrpSpPr/>
        <p:nvPr/>
      </p:nvGrpSpPr>
      <p:grpSpPr>
        <a:xfrm>
          <a:off x="0" y="0"/>
          <a:ext cx="0" cy="0"/>
          <a:chOff x="0" y="0"/>
          <a:chExt cx="0" cy="0"/>
        </a:xfrm>
      </p:grpSpPr>
      <p:sp>
        <p:nvSpPr>
          <p:cNvPr id="6" name="Google Shape;6;p3"/>
          <p:cNvSpPr txBox="1"/>
          <p:nvPr>
            <p:ph type="title"/>
          </p:nvPr>
        </p:nvSpPr>
        <p:spPr>
          <a:xfrm>
            <a:off x="504000" y="226080"/>
            <a:ext cx="9071640" cy="946440"/>
          </a:xfrm>
          <a:prstGeom prst="rect">
            <a:avLst/>
          </a:prstGeom>
          <a:noFill/>
          <a:ln>
            <a:noFill/>
          </a:ln>
        </p:spPr>
        <p:txBody>
          <a:bodyPr anchorCtr="0" anchor="ctr" bIns="0" lIns="0" spcFirstLastPara="1" rIns="0" wrap="square" tIns="0">
            <a:noAutofit/>
          </a:bodyPr>
          <a:lstStyle>
            <a:lvl1pPr lvl="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9pPr>
          </a:lstStyle>
          <a:p/>
        </p:txBody>
      </p:sp>
      <p:sp>
        <p:nvSpPr>
          <p:cNvPr id="7" name="Google Shape;7;p3"/>
          <p:cNvSpPr txBox="1"/>
          <p:nvPr>
            <p:ph idx="1" type="body"/>
          </p:nvPr>
        </p:nvSpPr>
        <p:spPr>
          <a:xfrm>
            <a:off x="504000" y="1326600"/>
            <a:ext cx="9071640" cy="3288240"/>
          </a:xfrm>
          <a:prstGeom prst="rect">
            <a:avLst/>
          </a:prstGeom>
          <a:noFill/>
          <a:ln>
            <a:noFill/>
          </a:ln>
        </p:spPr>
        <p:txBody>
          <a:bodyPr anchorCtr="0" anchor="t" bIns="0" lIns="0" spcFirstLastPara="1" rIns="0" wrap="square" tIns="0">
            <a:noAutofit/>
          </a:bodyPr>
          <a:lstStyle>
            <a:lvl1pPr indent="-228600" lvl="0" marL="45720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1pPr>
            <a:lvl2pPr indent="-228600" lvl="1" marL="91440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2pPr>
            <a:lvl3pPr indent="-228600" lvl="2" marL="137160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3pPr>
            <a:lvl4pPr indent="-228600" lvl="3" marL="182880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4pPr>
            <a:lvl5pPr indent="-228600" lvl="4" marL="228600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5pPr>
            <a:lvl6pPr indent="-228600" lvl="5" marL="274320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6pPr>
            <a:lvl7pPr indent="-228600" lvl="6" marL="320040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7pPr>
            <a:lvl8pPr indent="-228600" lvl="7" marL="365760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8pPr>
            <a:lvl9pPr indent="-228600" lvl="8" marL="411480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9pPr>
          </a:lstStyle>
          <a:p/>
        </p:txBody>
      </p:sp>
      <p:sp>
        <p:nvSpPr>
          <p:cNvPr id="8" name="Google Shape;8;p3"/>
          <p:cNvSpPr txBox="1"/>
          <p:nvPr>
            <p:ph idx="10" type="dt"/>
          </p:nvPr>
        </p:nvSpPr>
        <p:spPr>
          <a:xfrm>
            <a:off x="504000" y="5165280"/>
            <a:ext cx="2348280" cy="390600"/>
          </a:xfrm>
          <a:prstGeom prst="rect">
            <a:avLst/>
          </a:prstGeom>
          <a:noFill/>
          <a:ln>
            <a:noFill/>
          </a:ln>
        </p:spPr>
        <p:txBody>
          <a:bodyPr anchorCtr="0" anchor="t" bIns="0" lIns="0" spcFirstLastPara="1" rIns="0" wrap="square" tIns="0">
            <a:noAutofit/>
          </a:bodyPr>
          <a:lstStyle>
            <a:lvl1pPr lvl="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9pPr>
          </a:lstStyle>
          <a:p/>
        </p:txBody>
      </p:sp>
      <p:sp>
        <p:nvSpPr>
          <p:cNvPr id="9" name="Google Shape;9;p3"/>
          <p:cNvSpPr txBox="1"/>
          <p:nvPr>
            <p:ph idx="11" type="ftr"/>
          </p:nvPr>
        </p:nvSpPr>
        <p:spPr>
          <a:xfrm>
            <a:off x="3447360" y="5165280"/>
            <a:ext cx="3195000" cy="390600"/>
          </a:xfrm>
          <a:prstGeom prst="rect">
            <a:avLst/>
          </a:prstGeom>
          <a:noFill/>
          <a:ln>
            <a:noFill/>
          </a:ln>
        </p:spPr>
        <p:txBody>
          <a:bodyPr anchorCtr="0" anchor="t" bIns="0" lIns="0" spcFirstLastPara="1" rIns="0" wrap="square" tIns="0">
            <a:noAutofit/>
          </a:bodyPr>
          <a:lstStyle>
            <a:lvl1pPr lvl="0"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rgbClr val="000000"/>
                </a:solidFill>
                <a:latin typeface="Arial"/>
                <a:ea typeface="Arial"/>
                <a:cs typeface="Arial"/>
                <a:sym typeface="Arial"/>
              </a:defRPr>
            </a:lvl9pPr>
          </a:lstStyle>
          <a:p/>
        </p:txBody>
      </p:sp>
      <p:sp>
        <p:nvSpPr>
          <p:cNvPr id="10" name="Google Shape;10;p3"/>
          <p:cNvSpPr txBox="1"/>
          <p:nvPr>
            <p:ph idx="12" type="sldNum"/>
          </p:nvPr>
        </p:nvSpPr>
        <p:spPr>
          <a:xfrm>
            <a:off x="7227360" y="5165280"/>
            <a:ext cx="2348280" cy="390600"/>
          </a:xfrm>
          <a:prstGeom prst="rect">
            <a:avLst/>
          </a:prstGeom>
          <a:noFill/>
          <a:ln>
            <a:noFill/>
          </a:ln>
        </p:spPr>
        <p:txBody>
          <a:bodyPr anchorCtr="0" anchor="t" bIns="0" lIns="0" spcFirstLastPara="1" rIns="0" wrap="square" tIns="0">
            <a:noAutofit/>
          </a:bodyPr>
          <a:lstStyle>
            <a:lvl1pPr indent="0" lvl="0" marL="0" marR="0" rtl="0" algn="r">
              <a:lnSpc>
                <a:spcPct val="100000"/>
              </a:lnSpc>
              <a:spcBef>
                <a:spcPts val="0"/>
              </a:spcBef>
              <a:spcAft>
                <a:spcPts val="0"/>
              </a:spcAft>
              <a:buClr>
                <a:srgbClr val="000000"/>
              </a:buClr>
              <a:buSzPts val="1400"/>
              <a:buFont typeface="Arial"/>
              <a:buNone/>
              <a:defRPr b="0" i="0" sz="1400" u="none" cap="none" strike="noStrike">
                <a:solidFill>
                  <a:srgbClr val="000000"/>
                </a:solidFill>
                <a:latin typeface="Times New Roman"/>
                <a:ea typeface="Times New Roman"/>
                <a:cs typeface="Times New Roman"/>
                <a:sym typeface="Times New Roman"/>
              </a:defRPr>
            </a:lvl1pPr>
            <a:lvl2pPr indent="0" lvl="1" marL="0" marR="0" rtl="0" algn="r">
              <a:lnSpc>
                <a:spcPct val="100000"/>
              </a:lnSpc>
              <a:spcBef>
                <a:spcPts val="0"/>
              </a:spcBef>
              <a:spcAft>
                <a:spcPts val="0"/>
              </a:spcAft>
              <a:buClr>
                <a:srgbClr val="000000"/>
              </a:buClr>
              <a:buSzPts val="1400"/>
              <a:buFont typeface="Arial"/>
              <a:buNone/>
              <a:defRPr b="0" i="0" sz="1400" u="none" cap="none" strike="noStrike">
                <a:solidFill>
                  <a:srgbClr val="000000"/>
                </a:solidFill>
                <a:latin typeface="Times New Roman"/>
                <a:ea typeface="Times New Roman"/>
                <a:cs typeface="Times New Roman"/>
                <a:sym typeface="Times New Roman"/>
              </a:defRPr>
            </a:lvl2pPr>
            <a:lvl3pPr indent="0" lvl="2" marL="0" marR="0" rtl="0" algn="r">
              <a:lnSpc>
                <a:spcPct val="100000"/>
              </a:lnSpc>
              <a:spcBef>
                <a:spcPts val="0"/>
              </a:spcBef>
              <a:spcAft>
                <a:spcPts val="0"/>
              </a:spcAft>
              <a:buClr>
                <a:srgbClr val="000000"/>
              </a:buClr>
              <a:buSzPts val="1400"/>
              <a:buFont typeface="Arial"/>
              <a:buNone/>
              <a:defRPr b="0" i="0" sz="1400" u="none" cap="none" strike="noStrike">
                <a:solidFill>
                  <a:srgbClr val="000000"/>
                </a:solidFill>
                <a:latin typeface="Times New Roman"/>
                <a:ea typeface="Times New Roman"/>
                <a:cs typeface="Times New Roman"/>
                <a:sym typeface="Times New Roman"/>
              </a:defRPr>
            </a:lvl3pPr>
            <a:lvl4pPr indent="0" lvl="3" marL="0" marR="0" rtl="0" algn="r">
              <a:lnSpc>
                <a:spcPct val="100000"/>
              </a:lnSpc>
              <a:spcBef>
                <a:spcPts val="0"/>
              </a:spcBef>
              <a:spcAft>
                <a:spcPts val="0"/>
              </a:spcAft>
              <a:buClr>
                <a:srgbClr val="000000"/>
              </a:buClr>
              <a:buSzPts val="1400"/>
              <a:buFont typeface="Arial"/>
              <a:buNone/>
              <a:defRPr b="0" i="0" sz="1400" u="none" cap="none" strike="noStrike">
                <a:solidFill>
                  <a:srgbClr val="000000"/>
                </a:solidFill>
                <a:latin typeface="Times New Roman"/>
                <a:ea typeface="Times New Roman"/>
                <a:cs typeface="Times New Roman"/>
                <a:sym typeface="Times New Roman"/>
              </a:defRPr>
            </a:lvl4pPr>
            <a:lvl5pPr indent="0" lvl="4" marL="0" marR="0" rtl="0" algn="r">
              <a:lnSpc>
                <a:spcPct val="100000"/>
              </a:lnSpc>
              <a:spcBef>
                <a:spcPts val="0"/>
              </a:spcBef>
              <a:spcAft>
                <a:spcPts val="0"/>
              </a:spcAft>
              <a:buClr>
                <a:srgbClr val="000000"/>
              </a:buClr>
              <a:buSzPts val="1400"/>
              <a:buFont typeface="Arial"/>
              <a:buNone/>
              <a:defRPr b="0" i="0" sz="1400" u="none" cap="none" strike="noStrike">
                <a:solidFill>
                  <a:srgbClr val="000000"/>
                </a:solidFill>
                <a:latin typeface="Times New Roman"/>
                <a:ea typeface="Times New Roman"/>
                <a:cs typeface="Times New Roman"/>
                <a:sym typeface="Times New Roman"/>
              </a:defRPr>
            </a:lvl5pPr>
            <a:lvl6pPr indent="0" lvl="5" marL="0" marR="0" rtl="0" algn="r">
              <a:lnSpc>
                <a:spcPct val="100000"/>
              </a:lnSpc>
              <a:spcBef>
                <a:spcPts val="0"/>
              </a:spcBef>
              <a:spcAft>
                <a:spcPts val="0"/>
              </a:spcAft>
              <a:buClr>
                <a:srgbClr val="000000"/>
              </a:buClr>
              <a:buSzPts val="1400"/>
              <a:buFont typeface="Arial"/>
              <a:buNone/>
              <a:defRPr b="0" i="0" sz="1400" u="none" cap="none" strike="noStrike">
                <a:solidFill>
                  <a:srgbClr val="000000"/>
                </a:solidFill>
                <a:latin typeface="Times New Roman"/>
                <a:ea typeface="Times New Roman"/>
                <a:cs typeface="Times New Roman"/>
                <a:sym typeface="Times New Roman"/>
              </a:defRPr>
            </a:lvl6pPr>
            <a:lvl7pPr indent="0" lvl="6" marL="0" marR="0" rtl="0" algn="r">
              <a:lnSpc>
                <a:spcPct val="100000"/>
              </a:lnSpc>
              <a:spcBef>
                <a:spcPts val="0"/>
              </a:spcBef>
              <a:spcAft>
                <a:spcPts val="0"/>
              </a:spcAft>
              <a:buClr>
                <a:srgbClr val="000000"/>
              </a:buClr>
              <a:buSzPts val="1400"/>
              <a:buFont typeface="Arial"/>
              <a:buNone/>
              <a:defRPr b="0" i="0" sz="1400" u="none" cap="none" strike="noStrike">
                <a:solidFill>
                  <a:srgbClr val="000000"/>
                </a:solidFill>
                <a:latin typeface="Times New Roman"/>
                <a:ea typeface="Times New Roman"/>
                <a:cs typeface="Times New Roman"/>
                <a:sym typeface="Times New Roman"/>
              </a:defRPr>
            </a:lvl7pPr>
            <a:lvl8pPr indent="0" lvl="7" marL="0" marR="0" rtl="0" algn="r">
              <a:lnSpc>
                <a:spcPct val="100000"/>
              </a:lnSpc>
              <a:spcBef>
                <a:spcPts val="0"/>
              </a:spcBef>
              <a:spcAft>
                <a:spcPts val="0"/>
              </a:spcAft>
              <a:buClr>
                <a:srgbClr val="000000"/>
              </a:buClr>
              <a:buSzPts val="1400"/>
              <a:buFont typeface="Arial"/>
              <a:buNone/>
              <a:defRPr b="0" i="0" sz="1400" u="none" cap="none" strike="noStrike">
                <a:solidFill>
                  <a:srgbClr val="000000"/>
                </a:solidFill>
                <a:latin typeface="Times New Roman"/>
                <a:ea typeface="Times New Roman"/>
                <a:cs typeface="Times New Roman"/>
                <a:sym typeface="Times New Roman"/>
              </a:defRPr>
            </a:lvl8pPr>
            <a:lvl9pPr indent="0" lvl="8" marL="0" marR="0" rtl="0" algn="r">
              <a:lnSpc>
                <a:spcPct val="100000"/>
              </a:lnSpc>
              <a:spcBef>
                <a:spcPts val="0"/>
              </a:spcBef>
              <a:spcAft>
                <a:spcPts val="0"/>
              </a:spcAft>
              <a:buClr>
                <a:srgbClr val="000000"/>
              </a:buClr>
              <a:buSzPts val="1400"/>
              <a:buFont typeface="Arial"/>
              <a:buNone/>
              <a:defRPr b="0" i="0" sz="1400" u="none" cap="none" strike="noStrike">
                <a:solidFill>
                  <a:srgbClr val="000000"/>
                </a:solidFill>
                <a:latin typeface="Times New Roman"/>
                <a:ea typeface="Times New Roman"/>
                <a:cs typeface="Times New Roman"/>
                <a:sym typeface="Times New Roman"/>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hyperlink" Target="https://www.zalando.de/returns/" TargetMode="External"/><Relationship Id="rId4" Type="http://schemas.openxmlformats.org/officeDocument/2006/relationships/hyperlink" Target="https://www.zalando.de/returns/" TargetMode="External"/><Relationship Id="rId5" Type="http://schemas.openxmlformats.org/officeDocument/2006/relationships/hyperlink" Target="https://www.zalando.de/returns/" TargetMode="External"/><Relationship Id="rId6" Type="http://schemas.openxmlformats.org/officeDocument/2006/relationships/hyperlink" Target="https://www.zalando.lu/faq/Returns-and-Refunds" TargetMode="External"/><Relationship Id="rId7"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2" name="Shape 62"/>
        <p:cNvGrpSpPr/>
        <p:nvPr/>
      </p:nvGrpSpPr>
      <p:grpSpPr>
        <a:xfrm>
          <a:off x="0" y="0"/>
          <a:ext cx="0" cy="0"/>
          <a:chOff x="0" y="0"/>
          <a:chExt cx="0" cy="0"/>
        </a:xfrm>
      </p:grpSpPr>
      <p:sp>
        <p:nvSpPr>
          <p:cNvPr id="63" name="Google Shape;63;p2"/>
          <p:cNvSpPr txBox="1"/>
          <p:nvPr/>
        </p:nvSpPr>
        <p:spPr>
          <a:xfrm>
            <a:off x="784975" y="391450"/>
            <a:ext cx="8607000" cy="585600"/>
          </a:xfrm>
          <a:prstGeom prst="rect">
            <a:avLst/>
          </a:prstGeom>
          <a:noFill/>
          <a:ln>
            <a:noFill/>
          </a:ln>
        </p:spPr>
        <p:txBody>
          <a:bodyPr anchorCtr="0" anchor="t" bIns="45000" lIns="90000" spcFirstLastPara="1" rIns="90000" wrap="square" tIns="45000">
            <a:noAutofit/>
          </a:bodyPr>
          <a:lstStyle/>
          <a:p>
            <a:pPr indent="0" lvl="0" marL="0" marR="0" rtl="0" algn="l">
              <a:lnSpc>
                <a:spcPct val="100000"/>
              </a:lnSpc>
              <a:spcBef>
                <a:spcPts val="0"/>
              </a:spcBef>
              <a:spcAft>
                <a:spcPts val="0"/>
              </a:spcAft>
              <a:buClr>
                <a:srgbClr val="000000"/>
              </a:buClr>
              <a:buSzPts val="2000"/>
              <a:buFont typeface="Arial"/>
              <a:buNone/>
            </a:pPr>
            <a:r>
              <a:rPr b="1" lang="en-US" sz="1800">
                <a:solidFill>
                  <a:srgbClr val="FF4C00"/>
                </a:solidFill>
              </a:rPr>
              <a:t>VOUS SOUHAITEZ RETOURNER UN ARTICLE ? VOICI LA MARCHE À SUIVRE!</a:t>
            </a:r>
            <a:endParaRPr b="1" i="0" sz="1800" u="none" cap="none" strike="noStrike">
              <a:solidFill>
                <a:srgbClr val="FF4C00"/>
              </a:solidFill>
              <a:latin typeface="Arial"/>
              <a:ea typeface="Arial"/>
              <a:cs typeface="Arial"/>
              <a:sym typeface="Arial"/>
            </a:endParaRPr>
          </a:p>
        </p:txBody>
      </p:sp>
      <p:sp>
        <p:nvSpPr>
          <p:cNvPr id="64" name="Google Shape;64;p2"/>
          <p:cNvSpPr txBox="1"/>
          <p:nvPr/>
        </p:nvSpPr>
        <p:spPr>
          <a:xfrm>
            <a:off x="784975" y="1137387"/>
            <a:ext cx="2652600" cy="2108400"/>
          </a:xfrm>
          <a:prstGeom prst="rect">
            <a:avLst/>
          </a:prstGeom>
          <a:noFill/>
          <a:ln>
            <a:noFill/>
          </a:ln>
        </p:spPr>
        <p:txBody>
          <a:bodyPr anchorCtr="0" anchor="t" bIns="45000" lIns="90000" spcFirstLastPara="1" rIns="90000" wrap="square" tIns="45000">
            <a:noAutofit/>
          </a:bodyPr>
          <a:lstStyle/>
          <a:p>
            <a:pPr indent="0" lvl="0" marL="0" marR="0" rtl="0" algn="l">
              <a:lnSpc>
                <a:spcPct val="100000"/>
              </a:lnSpc>
              <a:spcBef>
                <a:spcPts val="0"/>
              </a:spcBef>
              <a:spcAft>
                <a:spcPts val="0"/>
              </a:spcAft>
              <a:buClr>
                <a:srgbClr val="000000"/>
              </a:buClr>
              <a:buSzPts val="1400"/>
              <a:buFont typeface="Arial"/>
              <a:buNone/>
            </a:pPr>
            <a:r>
              <a:rPr b="1" i="0" lang="en-US" sz="1200" u="none" cap="none" strike="noStrike">
                <a:solidFill>
                  <a:schemeClr val="dk1"/>
                </a:solidFill>
                <a:latin typeface="Arial"/>
                <a:ea typeface="Arial"/>
                <a:cs typeface="Arial"/>
                <a:sym typeface="Arial"/>
              </a:rPr>
              <a:t>1. </a:t>
            </a:r>
            <a:r>
              <a:rPr b="1" lang="en-US" sz="1200">
                <a:solidFill>
                  <a:schemeClr val="dk1"/>
                </a:solidFill>
                <a:uFill>
                  <a:noFill/>
                </a:uFill>
                <a:hlinkClick r:id="rId3">
                  <a:extLst>
                    <a:ext uri="{A12FA001-AC4F-418D-AE19-62706E023703}">
                      <ahyp:hlinkClr val="tx"/>
                    </a:ext>
                  </a:extLst>
                </a:hlinkClick>
              </a:rPr>
              <a:t>Enregistrez votre retour en ligne sur</a:t>
            </a:r>
            <a:r>
              <a:rPr b="1" lang="en-US" sz="1200">
                <a:uFill>
                  <a:noFill/>
                </a:uFill>
                <a:hlinkClick r:id="rId4"/>
              </a:rPr>
              <a:t>:</a:t>
            </a:r>
            <a:endParaRPr b="1" sz="1200"/>
          </a:p>
          <a:p>
            <a:pPr indent="0" lvl="0" marL="0" marR="0" rtl="0" algn="l">
              <a:lnSpc>
                <a:spcPct val="100000"/>
              </a:lnSpc>
              <a:spcBef>
                <a:spcPts val="0"/>
              </a:spcBef>
              <a:spcAft>
                <a:spcPts val="0"/>
              </a:spcAft>
              <a:buClr>
                <a:srgbClr val="000000"/>
              </a:buClr>
              <a:buSzPts val="1400"/>
              <a:buFont typeface="Arial"/>
              <a:buNone/>
            </a:pPr>
            <a:r>
              <a:t/>
            </a:r>
            <a:endParaRPr>
              <a:uFill>
                <a:noFill/>
              </a:uFill>
              <a:hlinkClick r:id="rId5"/>
            </a:endParaRPr>
          </a:p>
          <a:p>
            <a:pPr indent="0" lvl="0" marL="0" marR="0" rtl="0" algn="l">
              <a:lnSpc>
                <a:spcPct val="100000"/>
              </a:lnSpc>
              <a:spcBef>
                <a:spcPts val="0"/>
              </a:spcBef>
              <a:spcAft>
                <a:spcPts val="0"/>
              </a:spcAft>
              <a:buClr>
                <a:srgbClr val="000000"/>
              </a:buClr>
              <a:buSzPts val="1400"/>
              <a:buFont typeface="Arial"/>
              <a:buNone/>
            </a:pPr>
            <a:r>
              <a:rPr lang="en-US" sz="1000" u="sng">
                <a:solidFill>
                  <a:schemeClr val="hlink"/>
                </a:solidFill>
                <a:hlinkClick r:id="rId6"/>
              </a:rPr>
              <a:t>https://www.zalando.lu/faq/Returns-and-Refunds</a:t>
            </a:r>
            <a:endParaRPr/>
          </a:p>
          <a:p>
            <a:pPr indent="0" lvl="0" marL="0" marR="0" rtl="0" algn="l">
              <a:lnSpc>
                <a:spcPct val="100000"/>
              </a:lnSpc>
              <a:spcBef>
                <a:spcPts val="0"/>
              </a:spcBef>
              <a:spcAft>
                <a:spcPts val="0"/>
              </a:spcAft>
              <a:buClr>
                <a:srgbClr val="000000"/>
              </a:buClr>
              <a:buSzPts val="1400"/>
              <a:buFont typeface="Arial"/>
              <a:buNone/>
            </a:pPr>
            <a:r>
              <a:t/>
            </a:r>
            <a:endParaRPr/>
          </a:p>
          <a:p>
            <a:pPr indent="0" lvl="0" marL="0" marR="0" rtl="0" algn="l">
              <a:lnSpc>
                <a:spcPct val="100000"/>
              </a:lnSpc>
              <a:spcBef>
                <a:spcPts val="0"/>
              </a:spcBef>
              <a:spcAft>
                <a:spcPts val="0"/>
              </a:spcAft>
              <a:buClr>
                <a:srgbClr val="000000"/>
              </a:buClr>
              <a:buSzPts val="1100"/>
              <a:buFont typeface="Arial"/>
              <a:buNone/>
            </a:pPr>
            <a:r>
              <a:rPr lang="en-US" sz="1000">
                <a:solidFill>
                  <a:schemeClr val="dk1"/>
                </a:solidFill>
              </a:rPr>
              <a:t>Enregistrez votre retour en ligne pour assurer un traitement correct. Sélectionnez les articles de votre commande que vous souhaitez retourner et indiquez la raison du retour.</a:t>
            </a:r>
            <a:endParaRPr b="0" i="0" sz="900" u="none" cap="none" strike="noStrike">
              <a:solidFill>
                <a:schemeClr val="dk1"/>
              </a:solidFill>
              <a:latin typeface="Arial"/>
              <a:ea typeface="Arial"/>
              <a:cs typeface="Arial"/>
              <a:sym typeface="Arial"/>
            </a:endParaRPr>
          </a:p>
        </p:txBody>
      </p:sp>
      <p:sp>
        <p:nvSpPr>
          <p:cNvPr id="65" name="Google Shape;65;p2"/>
          <p:cNvSpPr txBox="1"/>
          <p:nvPr/>
        </p:nvSpPr>
        <p:spPr>
          <a:xfrm>
            <a:off x="4473700" y="1137375"/>
            <a:ext cx="3567900" cy="2194800"/>
          </a:xfrm>
          <a:prstGeom prst="rect">
            <a:avLst/>
          </a:prstGeom>
          <a:noFill/>
          <a:ln>
            <a:noFill/>
          </a:ln>
        </p:spPr>
        <p:txBody>
          <a:bodyPr anchorCtr="0" anchor="t" bIns="45000" lIns="90000" spcFirstLastPara="1" rIns="90000" wrap="square" tIns="45000">
            <a:noAutofit/>
          </a:bodyPr>
          <a:lstStyle/>
          <a:p>
            <a:pPr indent="0" lvl="0" marL="0" marR="0" rtl="0" algn="l">
              <a:lnSpc>
                <a:spcPct val="100000"/>
              </a:lnSpc>
              <a:spcBef>
                <a:spcPts val="0"/>
              </a:spcBef>
              <a:spcAft>
                <a:spcPts val="0"/>
              </a:spcAft>
              <a:buClr>
                <a:srgbClr val="000000"/>
              </a:buClr>
              <a:buSzPts val="1400"/>
              <a:buFont typeface="Arial"/>
              <a:buNone/>
            </a:pPr>
            <a:r>
              <a:rPr b="1" i="0" lang="en-US" sz="1200" u="none" cap="none" strike="noStrike">
                <a:solidFill>
                  <a:schemeClr val="dk1"/>
                </a:solidFill>
                <a:latin typeface="Arial"/>
                <a:ea typeface="Arial"/>
                <a:cs typeface="Arial"/>
                <a:sym typeface="Arial"/>
              </a:rPr>
              <a:t>2. </a:t>
            </a:r>
            <a:r>
              <a:rPr b="1" lang="en-US" sz="1200">
                <a:solidFill>
                  <a:schemeClr val="dk1"/>
                </a:solidFill>
              </a:rPr>
              <a:t>Emballez les articles à retourner</a:t>
            </a:r>
            <a:endParaRPr b="1" i="0" sz="12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1100"/>
              <a:buFont typeface="Arial"/>
              <a:buNone/>
            </a:pPr>
            <a:r>
              <a:rPr lang="en-US" sz="1000">
                <a:solidFill>
                  <a:schemeClr val="dk1"/>
                </a:solidFill>
              </a:rPr>
              <a:t>Mettez les articles dans leur emballage d'origine dans le carton d'expédition. Collez l'étiquette de retour fournie sur le carton en veillant à ce qu'il soit bien fermé.</a:t>
            </a:r>
            <a:r>
              <a:rPr lang="en-US" sz="1000">
                <a:solidFill>
                  <a:srgbClr val="FF0000"/>
                </a:solidFill>
              </a:rPr>
              <a:t> </a:t>
            </a:r>
            <a:r>
              <a:rPr b="1" lang="en-US" sz="1000">
                <a:solidFill>
                  <a:schemeClr val="dk1"/>
                </a:solidFill>
              </a:rPr>
              <a:t>S'il n'y avait pas d'étiquette de retour incluse dans le carton ou si vous l'avez perdue, vous pouvez en créer une nouvelle en ligne.</a:t>
            </a:r>
            <a:endParaRPr b="1" i="0" sz="900" u="none" cap="none" strike="noStrike">
              <a:solidFill>
                <a:schemeClr val="dk1"/>
              </a:solidFill>
              <a:latin typeface="Arial"/>
              <a:ea typeface="Arial"/>
              <a:cs typeface="Arial"/>
              <a:sym typeface="Arial"/>
            </a:endParaRPr>
          </a:p>
        </p:txBody>
      </p:sp>
      <p:sp>
        <p:nvSpPr>
          <p:cNvPr id="66" name="Google Shape;66;p2"/>
          <p:cNvSpPr txBox="1"/>
          <p:nvPr/>
        </p:nvSpPr>
        <p:spPr>
          <a:xfrm>
            <a:off x="784975" y="3245775"/>
            <a:ext cx="2800800" cy="1400700"/>
          </a:xfrm>
          <a:prstGeom prst="rect">
            <a:avLst/>
          </a:prstGeom>
          <a:noFill/>
          <a:ln>
            <a:noFill/>
          </a:ln>
        </p:spPr>
        <p:txBody>
          <a:bodyPr anchorCtr="0" anchor="t" bIns="45000" lIns="90000" spcFirstLastPara="1" rIns="90000" wrap="square" tIns="45000">
            <a:noAutofit/>
          </a:bodyPr>
          <a:lstStyle/>
          <a:p>
            <a:pPr indent="0" lvl="0" marL="0" marR="0" rtl="0" algn="l">
              <a:lnSpc>
                <a:spcPct val="100000"/>
              </a:lnSpc>
              <a:spcBef>
                <a:spcPts val="0"/>
              </a:spcBef>
              <a:spcAft>
                <a:spcPts val="0"/>
              </a:spcAft>
              <a:buClr>
                <a:srgbClr val="000000"/>
              </a:buClr>
              <a:buSzPts val="1400"/>
              <a:buFont typeface="Arial"/>
              <a:buNone/>
            </a:pPr>
            <a:r>
              <a:rPr b="1" i="0" lang="en-US" sz="1200" u="none" cap="none" strike="noStrike">
                <a:solidFill>
                  <a:schemeClr val="dk1"/>
                </a:solidFill>
                <a:latin typeface="Arial"/>
                <a:ea typeface="Arial"/>
                <a:cs typeface="Arial"/>
                <a:sym typeface="Arial"/>
              </a:rPr>
              <a:t>3. </a:t>
            </a:r>
            <a:r>
              <a:rPr b="1" lang="en-US" sz="1200">
                <a:solidFill>
                  <a:schemeClr val="dk1"/>
                </a:solidFill>
              </a:rPr>
              <a:t>Envoyez les articles</a:t>
            </a:r>
            <a:endParaRPr b="1" i="0" sz="12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chemeClr val="dk1"/>
              </a:buClr>
              <a:buSzPts val="1100"/>
              <a:buFont typeface="Arial"/>
              <a:buNone/>
            </a:pPr>
            <a:r>
              <a:rPr lang="en-US" sz="1000">
                <a:solidFill>
                  <a:schemeClr val="dk1"/>
                </a:solidFill>
              </a:rPr>
              <a:t>Vous disposez d'un délai de 30 jours pour retourner des articles. Veuillez déposer le colis auprès de l'un de nos transporteurs partenaires en utilisant l'étiquette de retour jointe et conservez le justificatif d'envoi. Les frais d'expédition sont à notre charge.</a:t>
            </a:r>
            <a:endParaRPr b="0" i="0" sz="900" u="none" cap="none" strike="noStrike">
              <a:solidFill>
                <a:schemeClr val="dk1"/>
              </a:solidFill>
              <a:latin typeface="Arial"/>
              <a:ea typeface="Arial"/>
              <a:cs typeface="Arial"/>
              <a:sym typeface="Arial"/>
            </a:endParaRPr>
          </a:p>
        </p:txBody>
      </p:sp>
      <p:sp>
        <p:nvSpPr>
          <p:cNvPr id="67" name="Google Shape;67;p2"/>
          <p:cNvSpPr txBox="1"/>
          <p:nvPr/>
        </p:nvSpPr>
        <p:spPr>
          <a:xfrm>
            <a:off x="784985" y="4979970"/>
            <a:ext cx="9233400" cy="858600"/>
          </a:xfrm>
          <a:prstGeom prst="rect">
            <a:avLst/>
          </a:prstGeom>
          <a:noFill/>
          <a:ln>
            <a:noFill/>
          </a:ln>
        </p:spPr>
        <p:txBody>
          <a:bodyPr anchorCtr="0" anchor="t" bIns="45000" lIns="90000" spcFirstLastPara="1" rIns="90000" wrap="square" tIns="45000">
            <a:noAutofit/>
          </a:bodyPr>
          <a:lstStyle/>
          <a:p>
            <a:pPr indent="0" lvl="0" marL="0" rtl="0" algn="l">
              <a:spcBef>
                <a:spcPts val="0"/>
              </a:spcBef>
              <a:spcAft>
                <a:spcPts val="0"/>
              </a:spcAft>
              <a:buClr>
                <a:schemeClr val="dk1"/>
              </a:buClr>
              <a:buFont typeface="Arial"/>
              <a:buNone/>
            </a:pPr>
            <a:r>
              <a:rPr b="1" lang="en-US" sz="1000">
                <a:solidFill>
                  <a:schemeClr val="dk1"/>
                </a:solidFill>
              </a:rPr>
              <a:t>Besoin d’aide? Rendez-vous sur </a:t>
            </a:r>
            <a:r>
              <a:rPr b="1" lang="en-US" sz="1100">
                <a:solidFill>
                  <a:schemeClr val="dk1"/>
                </a:solidFill>
              </a:rPr>
              <a:t>www.zalando.lu/faq</a:t>
            </a:r>
            <a:endParaRPr b="1" i="0" sz="1000" u="none" cap="none" strike="noStrike">
              <a:solidFill>
                <a:srgbClr val="000000"/>
              </a:solidFill>
            </a:endParaRPr>
          </a:p>
        </p:txBody>
      </p:sp>
      <p:sp>
        <p:nvSpPr>
          <p:cNvPr id="68" name="Google Shape;68;p2"/>
          <p:cNvSpPr txBox="1"/>
          <p:nvPr/>
        </p:nvSpPr>
        <p:spPr>
          <a:xfrm>
            <a:off x="4586350" y="3245775"/>
            <a:ext cx="3000000" cy="985200"/>
          </a:xfrm>
          <a:prstGeom prst="rect">
            <a:avLst/>
          </a:prstGeom>
          <a:noFill/>
          <a:ln>
            <a:noFill/>
          </a:ln>
        </p:spPr>
        <p:txBody>
          <a:bodyPr anchorCtr="0" anchor="t" bIns="91425" lIns="91425" spcFirstLastPara="1" rIns="91425" wrap="square" tIns="91425">
            <a:spAutoFit/>
          </a:bodyPr>
          <a:lstStyle/>
          <a:p>
            <a:pPr indent="0" lvl="0" marL="0" marR="0" rtl="0" algn="l">
              <a:lnSpc>
                <a:spcPct val="100000"/>
              </a:lnSpc>
              <a:spcBef>
                <a:spcPts val="0"/>
              </a:spcBef>
              <a:spcAft>
                <a:spcPts val="0"/>
              </a:spcAft>
              <a:buClr>
                <a:srgbClr val="000000"/>
              </a:buClr>
              <a:buSzPts val="1200"/>
              <a:buFont typeface="Arial"/>
              <a:buNone/>
            </a:pPr>
            <a:r>
              <a:rPr b="1" i="0" lang="en-US" sz="1200" u="none" cap="none" strike="noStrike">
                <a:solidFill>
                  <a:schemeClr val="dk1"/>
                </a:solidFill>
                <a:latin typeface="Arial"/>
                <a:ea typeface="Arial"/>
                <a:cs typeface="Arial"/>
                <a:sym typeface="Arial"/>
              </a:rPr>
              <a:t>4. </a:t>
            </a:r>
            <a:r>
              <a:rPr b="1" lang="en-US" sz="1200">
                <a:solidFill>
                  <a:schemeClr val="dk1"/>
                </a:solidFill>
              </a:rPr>
              <a:t>Remboursement</a:t>
            </a:r>
            <a:endParaRPr b="1" i="0" sz="1200" u="none" cap="none" strike="noStrike">
              <a:solidFill>
                <a:schemeClr val="dk1"/>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1000"/>
              <a:buFont typeface="Arial"/>
              <a:buNone/>
            </a:pPr>
            <a:r>
              <a:t/>
            </a:r>
            <a:endParaRPr b="0" i="0" sz="1000" u="none" cap="none" strike="noStrike">
              <a:solidFill>
                <a:schemeClr val="dk1"/>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1000"/>
              <a:buFont typeface="Arial"/>
              <a:buNone/>
            </a:pPr>
            <a:r>
              <a:rPr lang="en-US" sz="1000">
                <a:solidFill>
                  <a:schemeClr val="dk1"/>
                </a:solidFill>
              </a:rPr>
              <a:t>Dès que nous aurons vérifié votre retour, vous recevrez une confirmation par e-mail ainsi que votre remboursement.</a:t>
            </a:r>
            <a:endParaRPr b="0" i="0" sz="1000" u="none" cap="none" strike="noStrike">
              <a:solidFill>
                <a:schemeClr val="dk1"/>
              </a:solidFill>
              <a:latin typeface="Arial"/>
              <a:ea typeface="Arial"/>
              <a:cs typeface="Arial"/>
              <a:sym typeface="Arial"/>
            </a:endParaRPr>
          </a:p>
        </p:txBody>
      </p:sp>
      <p:pic>
        <p:nvPicPr>
          <p:cNvPr id="69" name="Google Shape;69;p2"/>
          <p:cNvPicPr preferRelativeResize="0"/>
          <p:nvPr/>
        </p:nvPicPr>
        <p:blipFill>
          <a:blip r:embed="rId7">
            <a:alphaModFix/>
          </a:blip>
          <a:stretch>
            <a:fillRect/>
          </a:stretch>
        </p:blipFill>
        <p:spPr>
          <a:xfrm>
            <a:off x="7254700" y="4804050"/>
            <a:ext cx="2522850" cy="471900"/>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